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png>
</file>

<file path=ppt/media/image02.png>
</file>

<file path=ppt/media/image03.jpg>
</file>

<file path=ppt/media/image04.jpg>
</file>

<file path=ppt/media/image05.png>
</file>

<file path=ppt/media/image06.png>
</file>

<file path=ppt/media/image0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7999" cy="3163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C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7.png"/><Relationship Id="rId4" Type="http://schemas.openxmlformats.org/officeDocument/2006/relationships/image" Target="../media/image06.png"/><Relationship Id="rId5" Type="http://schemas.openxmlformats.org/officeDocument/2006/relationships/image" Target="../media/image0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11708" y="95650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sz="4800"/>
              <a:t>United States Traveling Cities Recommendation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11700" y="2148250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4114800">
              <a:spcBef>
                <a:spcPts val="0"/>
              </a:spcBef>
              <a:buNone/>
            </a:pPr>
            <a:r>
              <a:rPr lang="zh-CN">
                <a:solidFill>
                  <a:schemeClr val="dk1"/>
                </a:solidFill>
              </a:rPr>
              <a:t>Chen Chen, Hongmei Zong, Zishan Qin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48475" y="721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Goals of the Project</a:t>
            </a:r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471900" y="1919075"/>
            <a:ext cx="8222100" cy="430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/>
              <a:t> Offer User a web application to plan their traveling trips </a:t>
            </a:r>
          </a:p>
        </p:txBody>
      </p:sp>
      <p:sp>
        <p:nvSpPr>
          <p:cNvPr id="75" name="Shape 75"/>
          <p:cNvSpPr txBox="1"/>
          <p:nvPr>
            <p:ph idx="2" type="body"/>
          </p:nvPr>
        </p:nvSpPr>
        <p:spPr>
          <a:xfrm>
            <a:off x="557725" y="3428825"/>
            <a:ext cx="8125200" cy="767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/>
              <a:t>Practice the ability to develop an application system and improve problem solving skills</a:t>
            </a:r>
          </a:p>
        </p:txBody>
      </p:sp>
      <p:sp>
        <p:nvSpPr>
          <p:cNvPr id="76" name="Shape 76"/>
          <p:cNvSpPr txBox="1"/>
          <p:nvPr>
            <p:ph idx="3" type="body"/>
          </p:nvPr>
        </p:nvSpPr>
        <p:spPr>
          <a:xfrm>
            <a:off x="471900" y="2349425"/>
            <a:ext cx="8222100" cy="767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/>
              <a:t> Allow user to customize their searching conditions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 txBox="1"/>
          <p:nvPr>
            <p:ph idx="4" type="body"/>
          </p:nvPr>
        </p:nvSpPr>
        <p:spPr>
          <a:xfrm>
            <a:off x="557725" y="2844725"/>
            <a:ext cx="8222100" cy="584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/>
              <a:t>User can get detailed business information(</a:t>
            </a:r>
            <a:r>
              <a:rPr lang="zh-CN" sz="1400"/>
              <a:t>name, address, phone number, url etc.</a:t>
            </a:r>
            <a:r>
              <a:rPr lang="zh-CN"/>
              <a:t>) </a:t>
            </a:r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1675" y="1684225"/>
            <a:ext cx="5694197" cy="3459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9324" y="1684225"/>
            <a:ext cx="5618912" cy="345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7812" y="1684224"/>
            <a:ext cx="5781935" cy="345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4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D9EEB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460950" y="392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sz="3000"/>
              <a:t>System Architecture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06425"/>
            <a:ext cx="9143998" cy="363707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4921350" y="333275"/>
            <a:ext cx="3454800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b="1" sz="2400"/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460950" y="968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Data Analysis on Hadoop</a:t>
            </a: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CN"/>
              <a:t>Two phases of Map-Reduce :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AutoNum type="arabicParenBoth"/>
            </a:pPr>
            <a:r>
              <a:rPr lang="zh-CN"/>
              <a:t>Input: parsed dataset;		Output: &lt;</a:t>
            </a:r>
            <a:r>
              <a:rPr lang="zh-CN" sz="1400"/>
              <a:t>city_name 	cate_scr1,cate_scr2,cate_scr3&gt;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  <a:buAutoNum type="arabicParenBoth"/>
            </a:pPr>
            <a:r>
              <a:rPr lang="zh-CN"/>
              <a:t>Input: city with cate_score    Output: &lt;city_name city_score&gt;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460950" y="63900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sz="3000"/>
              <a:t>Database Design</a:t>
            </a: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82025"/>
            <a:ext cx="9144000" cy="382812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/>
          <p:nvPr/>
        </p:nvSpPr>
        <p:spPr>
          <a:xfrm>
            <a:off x="7222525" y="298475"/>
            <a:ext cx="1658399" cy="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b="1" sz="2400"/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422525" y="968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System Workflow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42100"/>
            <a:ext cx="9143999" cy="399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414275" y="13797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User  Interface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471900" y="1919075"/>
            <a:ext cx="3551699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b="1" lang="zh-C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Dynamic Web Application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b="1" lang="zh-C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MVC Architecture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</a:pPr>
            <a:r>
              <a:rPr b="1" lang="zh-C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Techniques: JSP, Servelet programming, HTML, CSS , Javascript(Jquery, Ajax)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775" y="1919072"/>
            <a:ext cx="4592749" cy="238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460950" y="80350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Future Work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/>
              <a:t>Extend our traveling cities from United States to International range.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/>
              <a:t>Periodically update our dataset (for example, 2 weeks)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/>
              <a:t>Use web crawler to get more business data instead of using Yelp API.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460950" y="1215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Demo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